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0.34857142857142859</c:v>
                </c:pt>
                <c:pt idx="1">
                  <c:v>0.65142857142857158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0.34857142857142859</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8.5243368221640274</c:v>
                </c:pt>
                <c:pt idx="1">
                  <c:v>9.0404640838931716</c:v>
                </c:pt>
                <c:pt idx="2">
                  <c:v>6.1631254140669931</c:v>
                </c:pt>
                <c:pt idx="3">
                  <c:v>7.1241954908851914</c:v>
                </c:pt>
                <c:pt idx="4">
                  <c:v>9.0821481793031804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7.2171409267674527</c:v>
                </c:pt>
                <c:pt idx="1">
                  <c:v>8.1419720279820833</c:v>
                </c:pt>
                <c:pt idx="2">
                  <c:v>5.3431922446268629</c:v>
                </c:pt>
                <c:pt idx="3">
                  <c:v>6.3305318077747614</c:v>
                </c:pt>
                <c:pt idx="4">
                  <c:v>8.2921349196527032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B4-49B3-B316-048B759386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B4-49B3-B316-048B759386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7.2545673913460007</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D2-4006-AC8E-864CC7D27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D2-4006-AC8E-864CC7D27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29-4FF4-906E-BBB8461D6D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29-4FF4-906E-BBB8461D6D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0.17883702852786154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0.41735284120509952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0.11635485177863103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1.2147280808225993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0.11635485177863103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0.41735284120509952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0.1338960892937191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7.0120462646146766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0.41045051785626896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0.46393498404607492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0.1293416049300955</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1.3503079340959943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0.1293416049300955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0.46393498404607492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8.3346548003342846E-2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7.0537863753925469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0.78711133803054611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0.52376517147529533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0.1460218138634124</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1.5244469396944673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0.1460218138634124</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0.28462767888083818</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7.6978695340307812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5.7834405567213407</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8.1042499687985003</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AF-4ECF-805B-FB7F8082A5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AF-4ECF-805B-FB7F8082A5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B7-404F-B7A7-4D2218A76D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B7-404F-B7A7-4D2218A76D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0.45757962691035026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0.77663165647859422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0.21651909931949564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2.2604285593366988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0.21651909931949476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0.77663165647859511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5.4555454459132235E-2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5.7834405567213407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0.84154017363195477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0.28178307782481404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2.9417751997625103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0.28178307782481404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0.35406276003199899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5.2910884508222678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9.0404640838931716</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F8-4EB1-846B-56D35F3549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F8-4EB1-846B-56D35F3549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7E-4BDC-99B4-503A635617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7E-4BDC-99B4-503A635617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0.12030223967171061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0.36620524316737679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0.10209528385205946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1.0658602225766884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0.10209528385205857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0.36620524316737679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8.8004263378316239E-2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9.0404640838931716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8.3577828737720168</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5D-4A60-8D8B-0255EFBD4E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5D-4A60-8D8B-0255EFBD4E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2A-4A09-8B5F-771AECBD81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2A-4A09-8B5F-771AECBD81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BC-4A91-BCCE-C004528AF2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BC-4A91-BCCE-C004528AF2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0.21143500874114718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0.40380157945755002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0.11257686131977529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1.1752863985093933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0.11257686131977529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0.38842427468457608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8.3577828737720168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9.2857032904080139</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54-4AF2-B102-6825E61F13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54-4AF2-B102-6825E61F13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1F-4D94-B221-28073674A1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1F-4D94-B221-28073674A1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1.1664043858959561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0.28326129260858934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7.897113056886873E-2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0.8244473557391423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7.897113056886873E-2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0.25191685870539793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9.4291795153394489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0.6018360154465503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0.21468047323980244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5.9851310875126629E-2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0.62483916126143768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5.9851310875126629E-2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0.21468047323980244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0.17741511676730859</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9.4739641882479884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0.40652111580163819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0.28088127996047341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7.8307600836801328E-2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0.81752019983903423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7.8307600836799551E-2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0.28088127996047518</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3.3520550540268701E-2</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8.9539661676366027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8.9662257889759758</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D5-4D89-A883-C987FF46AC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D5-4D89-A883-C987FF46AC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7B-4F9F-A905-8D6F55022E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7B-4F9F-A905-8D6F55022E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9F-40C0-A24E-3F16A61A38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9F-40C0-A24E-3F16A61A38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6.4492165678444735E-3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0.44879899910039978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0.12512180549182617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1.3062538289620056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0.12512180549182439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0.23515231501123424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8.4837712720697329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0.51419875565625706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0.26981025085963761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7.5221080696321607E-2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0.78529736916760839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7.5221080696321607E-2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0.2698102508596385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0.31747348584236867</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9.4486803058822169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8.4696772200194506</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24-4EEF-9522-178DAF486A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24-4EEF-9522-178DAF486A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D8-41E9-8506-1C021088D8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D8-41E9-8506-1C021088D8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0.57584633741597102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0.59865476563340714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0.16690047280069997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1.7424171653735145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0.16690047280069997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0.59865476563340891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0.67382107886167297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7.9668492905445127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0.1123672106136393</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0.20509792944219463</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5.7179769308492112E-2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0.59694864779792312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5.7179769308492112E-2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0.20509792944219463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0.40823030761645285</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9.1799012392065311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8.8282995758584448E-2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0.29656234813300575</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8.2679365403389049E-2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0.86316079926916256</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8.2679365403389937E-2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0.29656234813300486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0.80211989203406198</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8.2622811303073043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8.0576344060713652</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0.19201007351888766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0.38609277898267536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0.10763978014768583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1.1237439742326103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0.10763978014768583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0.36578739082329648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9.0497970016716884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78-4435-B0F5-2A6FD54135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78-4435-B0F5-2A6FD54135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B0-4963-96B7-7C4FB2613E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B0-4963-96B7-7C4FB2613E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0.35200548216267435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0.12213152984253028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1.2750357770709719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0.12213152984253028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0.43807318905344061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0.56472372286898675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7.7516314445736576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0.68574602184842703</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0.68241348964652637</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0.19025177883128297</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1.9862014745418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0.19025177883128208</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0.28174835214413108</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8.3636373675690745</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0.27213341435331095</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0.37375562001556872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0.10420027246674657</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1.0878360039127131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0.10420027246674657</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0.37294654001632921</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9.3606933571836137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F3-418D-95FE-13AE023B5C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F3-418D-95FE-13AE023B5C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8F-455A-9DD4-AAD68F7481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8F-455A-9DD4-AAD68F7481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0.34999762057322492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0.31832801258202625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8.8747469920221533E-2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0.92651094617997654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8.8747469920221533E-2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0.31832801258202714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0.2863768508796376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8.4439000887488014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0.36181221391031571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0.23194806000602064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6.4665384963987549E-2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0.67509740910851335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6.4665384963987549E-2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0.23194806000602064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0.13710196407424569</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9.1345239627350701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0.1629400480522083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0.3293202821252823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9.1812032484892114E-2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0.9585045428872796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9.1812032484892114E-2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0.3293202821252823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0.29134407222073122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9.2643770897552784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0.22506389082229372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0.24597746391069641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6.8576677881408088E-2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0.71593075010363449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6.8576677881408088E-2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0.24597746391069641</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0.13572003793217391</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9.0322692295628766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0.10138362254105537</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0.27322497341529495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7.6173079814579658E-2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0.79523610437448866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7.617307981457877E-2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0.27322497341529584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0.19703280700971959</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8.816589811726077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8.6212583148558757</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D-4F43-B0F8-DFB091D59C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D-4F43-B0F8-DFB091D59C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7E-4BDE-9976-2F6988D6A8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7E-4BDE-9976-2F6988D6A8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0.26131231610504102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0.10636394926492088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1.1104244815257251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0.10636394926492088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0.38151650531913717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8.8579828247699055E-2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8.6212583148558757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0.30137928183658147</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0.40047564644713862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0.11164961606289658</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1.1656060900897458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0.11164961606289658</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0.40047564644713951</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0.36230215328184912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8.8192125561615562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1.2094272719210863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0.18471529973767531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5.1497244538131426E-2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0.53762389852439796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5.1497244538131426E-2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0.18471529973767531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0.25273150401706346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9.8349003365282321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0.53296719412708349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0.19306469276469596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2.0155678953796183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0.19306469276469596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0.69250312152890459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0.36711106651813807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6.6606771204841033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0.32921626511697522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0.19426679654077184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2.0281176875931841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0.19426679654077184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0.69681494367211094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1.0904608482141933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5.4178438061950223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0.43203977512924041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0.12565280251317557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1.3117973622380772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0.12565280251317645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0.45070363059744878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0.25940716251472296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8.3979044581566722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0.78645833333333348</c:v>
                </c:pt>
                <c:pt idx="1">
                  <c:v>4.1666666666666657E-2</c:v>
                </c:pt>
                <c:pt idx="2">
                  <c:v>5.2083333333333343E-2</c:v>
                </c:pt>
                <c:pt idx="3">
                  <c:v>6.25E-2</c:v>
                </c:pt>
                <c:pt idx="4">
                  <c:v>2.0833333333333329E-2</c:v>
                </c:pt>
                <c:pt idx="5">
                  <c:v>3.6458333333333329E-2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6.7065008357139577</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70-4293-BE24-F93E52E175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70-4293-BE24-F93E52E175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AC-4647-9C85-17F5BE285B0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AC-4647-9C85-17F5BE285B0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0.42245258767799765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0.78375715662054724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0.21850563548508362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2.2811677139746322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0.21850563548508362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0.68595589429913773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7.6230521720396318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0.66843675322427565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0.54581689053900639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0.15216966826812595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1.5886296640764437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0.15216966826812417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0.54581689053900639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0.25950010350018538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8.6358783785360345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0.17046008293613291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0.72385585077380199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0.20180559926867847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2.1068217143646146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0.20180559926867936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0.46945851694109209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8.1193285977505329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0.56982947176169318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0.24250723910983618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2.5317410374079254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0.24250723910983663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0.86984843096918141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1.1687129061128907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5.2325291449895657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0.47091512901099608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0.23335861167820404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2.4362306700076073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0.23335861167820404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0.83703324884869268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0.48888656256982888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3.9217158852540228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6.4600200266866636E-2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0.12575288596871381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1.3128422192595757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0.12575288596871381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0.45106261962014393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0.30341402476446078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8.0730063095912268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9.475387407081822</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0.59895833333333348</c:v>
                </c:pt>
                <c:pt idx="1">
                  <c:v>0.40104166666666674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16-4BC0-9F59-6CE409A410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16-4BC0-9F59-6CE409A410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1B-4910-9BFB-5A67375DBF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1B-4910-9BFB-5A67375DBF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0.23190986162131999</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0.12182629057927308</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3.3964258976077133E-2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0.35458202637794756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3.3964258976077133E-2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4.5860034941711092E-2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9.7247743114828147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0.30276534673785971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8.9585649067517537E-2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0.93526141710077582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8.9585649067517537E-2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0.26507440829672646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8.9422944239923492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4.01019654660697E-2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0.13487592952372118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3.7602400747825726E-2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0.36364305877259717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9.7590934857703004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A5-459D-B0B8-B6B795D73C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A5-459D-B0B8-B6B795D73C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32-4CEB-906D-945288B1CA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32-4CEB-906D-945288B1CA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0.49012108777190133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0.28916584220426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3.0188502083996358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0.28916584220425889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0.70351111778914888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5.7063596385517608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0.17320357810482268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0.1979814598326497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2.0668982433024539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4.4960106176114678E-2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8.8794015800829822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0.53645833333333348</c:v>
                </c:pt>
                <c:pt idx="1">
                  <c:v>0.25</c:v>
                </c:pt>
                <c:pt idx="2">
                  <c:v>0.2135416666666666</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0.94093430461812666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0.40826431008975561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0.11382103725431225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1.1882754180652055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0.11382103725431136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0.40826431008975561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0.28534728524122244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9.6316353304885798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7.4229870719705104E-2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0.90380136419491208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0.25197306304318356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2.6305628911096957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0.25197306304318356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0.90380136419491119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0.53985696965677121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8.6441614079972062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0.36424486570998127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0.10574942421339095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1.104008927510991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0.10574942421339095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0.37931226740101742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2.5368173030370755E-2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7.7408794556984644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0.1586974741938425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0.71422985284831597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0.19912194301607755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2.0788047253050328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0.19912194301607666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0.5623939780380649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7.2002647114354543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4.1640362934682429E-2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0.37058479898838215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0.10331627127109133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1.0786071573332441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0.10331627127109222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0.37058479898838037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0.47947275523245736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8.9945585859690631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9.2423223567520303</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96-4125-846E-DB50EE0447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96-4125-846E-DB50EE0447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F0-47AE-8C22-39B616BC6C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F0-47AE-8C22-39B616BC6C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0.2724450598698569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0.29831110216900214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8.3166904954018683E-2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0.86825064274031849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8.3166904954019572E-2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0.29831110216900214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0.39260258176872753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9.1468788024397121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0.36152319668044797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0.21572575870645849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6.014272864812753E-2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0.62788152130661601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6.014272864812753E-2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0.21572575870645849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1.3894754065475468E-2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9.6321003353499215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0.48958333333333326</c:v>
                </c:pt>
                <c:pt idx="1">
                  <c:v>0.51041666666666652</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0.2115781068438638</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0.38622915356604448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0.10767780036192143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1.1241408998542264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0.10767780036192143</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0.38622915356604537</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0.20766272490966386</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8.9479879324664573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8.7830443912555065</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19-46AE-9B6E-77C2004B47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19-46AE-9B6E-77C2004B47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06-4EB3-83F6-A60F58CE94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06-4EB3-83F6-A60F58CE94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0.13987085295402046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0.30287764329425748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8.4440022477876298E-2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0.88154180836665752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8.4440022477878074E-2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0.30287764329425748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0.33054972597955334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9.0821481793031804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0.2285763690672642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0.2172035272891204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6.0554719480398589E-2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0.6321826469180607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6.0554719480398589E-2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0.2172035272891204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9.5045009165223959E-2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9.3026045402806332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0.24459284241080503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7.3212992159472634E-2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0.76433321084328654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7.3212992159472634E-2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0.2626074445869726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0.23789510995859686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9.0313810331953572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1.562482685329794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0.45440859447954818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0.12668571874324641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1.3225808605677516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0.12668571874324819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0.45440859447954729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3.9361588327750496E-2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7.7160438122428516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8.401638149374369</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56-427C-9CBD-15A472A524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56-427C-9CBD-15A472A524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6</c:v>
                </c:pt>
                <c:pt idx="1">
                  <c:v>11</c:v>
                </c:pt>
                <c:pt idx="2">
                  <c:v>9</c:v>
                </c:pt>
                <c:pt idx="3">
                  <c:v>51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0C-4F54-BCCD-A8BDEE93BD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0C-4F54-BCCD-A8BDEE93BD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0.11705371437208445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0.34689860147382845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9.6712736494506402E-2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1.0096671947688165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9.6712736494506402E-2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0.2453754914719628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8.8133087431643453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0.30423272925467426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0.432146003226201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0.12047907474865571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1.2577843812405005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0.12047907474865482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0.432146003226201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0.1348515658691074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7.689600710942174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0.46787444721389271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0.43912412133833012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0.12242452190623521</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1.2780945724868893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0.12242452190623609</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0.3782842534428088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8.4431377161117833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0.51226360634062651</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0.39085699735421553</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0.10896800860987099</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1.1376104902059287</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0.10896800860986922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0.34841923509705808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8.332959828194717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1.0490173056924235E-2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0.39433540929849187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0.10993776385349641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1.1477345968327803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0.10993776385349641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0.26822292717330853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8.6137297560121855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0.47019404323074987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0.46721809555353566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0.13025691187210864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1.3598636082087454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0.13025691187210775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0.46721809555353744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4.0593082592982555E-2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8.5170921418210099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66-455B-9B88-EAA3577694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66-455B-9B88-EAA3577694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5.7834405567213407</c:v>
                </c:pt>
                <c:pt idx="1">
                  <c:v>5.2180399960547499</c:v>
                </c:pt>
                <c:pt idx="2">
                  <c:v>7.689600710942174</c:v>
                </c:pt>
                <c:pt idx="3">
                  <c:v>8.6137297560121855</c:v>
                </c:pt>
                <c:pt idx="4">
                  <c:v>8.332959828194717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5.8851012688846627</c:v>
                </c:pt>
                <c:pt idx="2">
                  <c:v>7.8564209226719068</c:v>
                </c:pt>
                <c:pt idx="3">
                  <c:v>8.7283117765369731</c:v>
                </c:pt>
                <c:pt idx="4">
                  <c:v>8.3480072980983984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6B-4C42-8342-38A773DB67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6B-4C42-8342-38A773DB67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0.59209670278074622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0.35188360347701675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9.8102517782497678E-2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1.0241763134769668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9.810251778249679E-2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0.35188360347701675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0.44056625546808803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8.9544008120659235</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0.30409321970482317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0.26522880520337466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7.394380790065469E-2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0.77196282309537878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7.394380790065469E-2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0.17725639584364572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9.2846748788587607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1.0878847859682885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0.51981433652608811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0.1449203506180945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1.5129478202883586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0.1449203506180945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0.51981433652608899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0.26007337153347443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8.5243368221640274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0.23674268895323269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0.84325445291230672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0.23509303685814675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2.4543378218620893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0.23509303685814675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0.84325445291230761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0.1975638804967117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5.8993528821240178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8.8817330110600388</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6A-4D8A-9664-AF3F484071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6A-4D8A-9664-AF3F484071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6A-4A89-8F7A-F6C9BB0902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6A-4A89-8F7A-F6C9BB0902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7.0403553152834419E-2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0.21155743722014009</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5.898063178230295E-2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0.61574939553814545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5.898063178230295E-2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0.20321557266884938</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9.480691917703977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0.23282449469096722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0.12262225858983822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1.2801589153012305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0.12262225858984088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0.43983338240867731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0.49926507299270817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7.9459814948012184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8.6441614079972062</c:v>
                </c:pt>
                <c:pt idx="1">
                  <c:v>5.7063596385517608</c:v>
                </c:pt>
                <c:pt idx="2">
                  <c:v>9.6316353304885798</c:v>
                </c:pt>
                <c:pt idx="3">
                  <c:v>8.6358783785360345</c:v>
                </c:pt>
                <c:pt idx="4">
                  <c:v>9.4486803058822169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3.2042575743585351</c:v>
                </c:pt>
                <c:pt idx="2">
                  <c:v>8.3860240915862114</c:v>
                </c:pt>
                <c:pt idx="3">
                  <c:v>7.7204325643007676</c:v>
                </c:pt>
                <c:pt idx="4">
                  <c:v>8.6138900947930974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0.51741647703751337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0.33614229001900942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9.3713957280742832E-2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0.97836036687586159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9.3713957280742832E-2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0.33614229001900853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0.19415475749086397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8.7406799626854017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5.6082366318728205E-3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0.33013833070573995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9.2040098312961227E-2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0.96088551765023755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9.2040098312962115E-2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0.33013833070573995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0.28196758977144043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8.9168886025866083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0.35424747686569624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0.11567828593726492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1.2076648297980839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0.11567828593726581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0.41492606937874044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0.15264442655401922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8.4333089157091585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0.33247112301909532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0.23212403634331302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6.4714445851132396E-2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0.67560959778285579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6.4714445851132396E-2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0.23212403634331302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2.7630923740110447E-2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9.4504780903034327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0.25322009592898187</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0.28142829012596682</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7.8460103181202889E-2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0.81911230259458634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7.8460103181202001E-2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0.28142829012596771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0.2336169818879732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9.2041020936304765</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7.9033577195638571</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B5-41C3-A2FC-AE3BFD59959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B5-41C3-A2FC-AE3BFD59959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9C-4CFB-B598-11474986E7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9C-4CFB-B598-11474986E7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1.0229314777189913E-2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0.23220686859451867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6.4737538863472111E-2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0.6758506855426667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6.4737538863472111E-2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0.17317298420643468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9.3077500000000004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1.9756708116741351E-2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0.30799360514649621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8.586631439266057E-2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0.89643209281850744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8.586631439266057E-2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7.255405713949159E-2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9.1842831626368202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7.7160438122428516</c:v>
                </c:pt>
                <c:pt idx="1">
                  <c:v>9.7590934857703004</c:v>
                </c:pt>
                <c:pt idx="2">
                  <c:v>7.0537863753925469</c:v>
                </c:pt>
                <c:pt idx="3">
                  <c:v>9.7247743114828147</c:v>
                </c:pt>
                <c:pt idx="4">
                  <c:v>8.9422944239923492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7.8009712010539456</c:v>
                </c:pt>
                <c:pt idx="1">
                  <c:v>9.8326387953851881</c:v>
                </c:pt>
                <c:pt idx="2">
                  <c:v>7.0770804895995223</c:v>
                </c:pt>
                <c:pt idx="3">
                  <c:v>9.6982678622349301</c:v>
                </c:pt>
                <c:pt idx="4">
                  <c:v>8.835749239548063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0.7905947998492886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0.35600281487436281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3.7166186838733601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0.35600281487436192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0.69424042889089144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5.2180399960547499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0.47456003676132141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0.1591645728532578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1.6616554717015504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0.10887852531078046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8.9393817194809611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0.32432749789985671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0.19869072420186651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2.0743028623006623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0.19869072420186562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0.14208026917982686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7.9082908658683264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6.6436604524760927</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19-4A75-BF37-17148EE4F4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19-4A75-BF37-17148EE4F4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02-49C1-9A32-7C30142CAC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02-49C1-9A32-7C30142CAC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0.28160933993263182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0.25017780365298981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2.6118206387644562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0.25017780365299025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0.89736195409946706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0.3196129534004255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6.1631254140669931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0.60088903868470034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0.54333312401307765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0.15147721273064096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1.5814005268875331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0.15147721273064096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0.54333312401307765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0.28198046235723861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7.1241954908851914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9A-42BB-A1E3-803130DF5B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9A-42BB-A1E3-803130DF5B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8317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R0B | South Tyneside and Sunderland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85897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R0B | South Tyneside and Sunderland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8028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R0B | South Tyneside and Sunderland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South Tyneside and Sunderland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4453373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37734335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30136764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43260665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Tyneside and Sunderland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feeling like staff listen to what they say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50387013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7036948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99530885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p39. Did staff keep you informed about what was happening while your child was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24095534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Tyneside and Sunderland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keeping parents / carers informed during their child / young person’s hospital stay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Parents / carers being able to stay with children and young people as needed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Hospital rooms and wards being clean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041110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4083535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F513FF2-D092-7C86-69A6-F9E924983974}"/>
              </a:ext>
            </a:extLst>
          </p:cNvPr>
          <p:cNvGraphicFramePr/>
          <p:nvPr>
            <p:extLst>
              <p:ext uri="{D42A27DB-BD31-4B8C-83A1-F6EECF244321}">
                <p14:modId xmlns:p14="http://schemas.microsoft.com/office/powerpoint/2010/main" val="37395195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0FBE573-D86E-CF4C-0C85-D64966ACBEC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00333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52697796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73082127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022144216"/>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707897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52377008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06800541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7027193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550459406"/>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15219278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2875003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EB22815-D15F-C8BF-48E2-10B4D105FCA3}"/>
              </a:ext>
            </a:extLst>
          </p:cNvPr>
          <p:cNvGraphicFramePr/>
          <p:nvPr>
            <p:extLst>
              <p:ext uri="{D42A27DB-BD31-4B8C-83A1-F6EECF244321}">
                <p14:modId xmlns:p14="http://schemas.microsoft.com/office/powerpoint/2010/main" val="19061477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0CC67D2-1B73-7C2D-13BA-6CFAEFD372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18652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096062025"/>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33808152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1701625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6622980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72703770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7526832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284820743"/>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41242202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592218199"/>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353189595"/>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5862743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660C413-BA4C-3D54-AC1F-9DAB2D393579}"/>
              </a:ext>
            </a:extLst>
          </p:cNvPr>
          <p:cNvGraphicFramePr/>
          <p:nvPr>
            <p:extLst>
              <p:ext uri="{D42A27DB-BD31-4B8C-83A1-F6EECF244321}">
                <p14:modId xmlns:p14="http://schemas.microsoft.com/office/powerpoint/2010/main" val="37890404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3AB00A30-BA89-32F7-D057-AFBFC9E948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31624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44217196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48293476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348019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30486463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0764903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5290326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5A785AB-578C-1C82-4279-0B9632DE7CB7}"/>
              </a:ext>
            </a:extLst>
          </p:cNvPr>
          <p:cNvGraphicFramePr/>
          <p:nvPr>
            <p:extLst>
              <p:ext uri="{D42A27DB-BD31-4B8C-83A1-F6EECF244321}">
                <p14:modId xmlns:p14="http://schemas.microsoft.com/office/powerpoint/2010/main" val="16996461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A71A2FE-5281-000F-4773-13EA8E1496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34616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72260975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30007401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16495061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3762876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418751355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008313115"/>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3040178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68378778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125212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31575711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557464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6281285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5C3DF27-7B6C-5C0E-9B84-A458E85FD8CC}"/>
              </a:ext>
            </a:extLst>
          </p:cNvPr>
          <p:cNvGraphicFramePr/>
          <p:nvPr>
            <p:extLst>
              <p:ext uri="{D42A27DB-BD31-4B8C-83A1-F6EECF244321}">
                <p14:modId xmlns:p14="http://schemas.microsoft.com/office/powerpoint/2010/main" val="33048607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C6CEA43-7C33-32D3-B259-8CF08D133BB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21549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14850394"/>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20435295"/>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032564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9165848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7566337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0946970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26962E5-5536-69E5-203B-BB302C05DC06}"/>
              </a:ext>
            </a:extLst>
          </p:cNvPr>
          <p:cNvGraphicFramePr/>
          <p:nvPr>
            <p:extLst>
              <p:ext uri="{D42A27DB-BD31-4B8C-83A1-F6EECF244321}">
                <p14:modId xmlns:p14="http://schemas.microsoft.com/office/powerpoint/2010/main" val="41700344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BFC3A04-E032-84C3-7B85-42D24BDDEA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12355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965007746"/>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024237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334656919"/>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11888113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887443471"/>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9415812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3779990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C1422AD-BDCA-1FAD-9F19-F72AE100E2D6}"/>
              </a:ext>
            </a:extLst>
          </p:cNvPr>
          <p:cNvGraphicFramePr/>
          <p:nvPr>
            <p:extLst>
              <p:ext uri="{D42A27DB-BD31-4B8C-83A1-F6EECF244321}">
                <p14:modId xmlns:p14="http://schemas.microsoft.com/office/powerpoint/2010/main" val="278349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2358437-7893-1FD7-7508-44158B3BDE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84104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83955938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865937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61651279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34379697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50346963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91355782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2237530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16494444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362020053"/>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4336472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263888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7191426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D93EB8B-0C2B-28A9-6B6F-C76A8E6CF7C5}"/>
              </a:ext>
            </a:extLst>
          </p:cNvPr>
          <p:cNvGraphicFramePr/>
          <p:nvPr>
            <p:extLst>
              <p:ext uri="{D42A27DB-BD31-4B8C-83A1-F6EECF244321}">
                <p14:modId xmlns:p14="http://schemas.microsoft.com/office/powerpoint/2010/main" val="23478511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AB8B62A-CF98-F461-B5A9-605732B6F61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10705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11178715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08700387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52001826"/>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277538459"/>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4207734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0343373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3628779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95A12D3-2426-9E42-2446-A90F45C9EF68}"/>
              </a:ext>
            </a:extLst>
          </p:cNvPr>
          <p:cNvGraphicFramePr/>
          <p:nvPr>
            <p:extLst>
              <p:ext uri="{D42A27DB-BD31-4B8C-83A1-F6EECF244321}">
                <p14:modId xmlns:p14="http://schemas.microsoft.com/office/powerpoint/2010/main" val="36999293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6E49B93-1248-BA38-6012-36A15D0057D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04911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69108806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103762586"/>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74291766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8102895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9975025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73949522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0701353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6486001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70188036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0852293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3016024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DB4C9BA-DE68-9091-E4CC-4AF663621CBB}"/>
              </a:ext>
            </a:extLst>
          </p:cNvPr>
          <p:cNvGraphicFramePr/>
          <p:nvPr>
            <p:extLst>
              <p:ext uri="{D42A27DB-BD31-4B8C-83A1-F6EECF244321}">
                <p14:modId xmlns:p14="http://schemas.microsoft.com/office/powerpoint/2010/main" val="10236548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FD52353-DFBC-F43B-CEFA-642AAD25169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64269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121071798"/>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674670187"/>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8053552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56461268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946092025"/>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371072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32540192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09774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6122498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EC37ACC-F670-BB02-747A-41E13459CDFB}"/>
              </a:ext>
            </a:extLst>
          </p:cNvPr>
          <p:cNvGraphicFramePr/>
          <p:nvPr>
            <p:extLst>
              <p:ext uri="{D42A27DB-BD31-4B8C-83A1-F6EECF244321}">
                <p14:modId xmlns:p14="http://schemas.microsoft.com/office/powerpoint/2010/main" val="42946857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ADD81E3-3323-BEE8-89E1-402ADD7697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49410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3535151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308462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4322199"/>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4093252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8030569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3139360-585D-90B5-E3F7-3EB74C6A844D}"/>
              </a:ext>
            </a:extLst>
          </p:cNvPr>
          <p:cNvGraphicFramePr/>
          <p:nvPr>
            <p:extLst>
              <p:ext uri="{D42A27DB-BD31-4B8C-83A1-F6EECF244321}">
                <p14:modId xmlns:p14="http://schemas.microsoft.com/office/powerpoint/2010/main" val="27298520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DC1DC9D-9B17-32CC-5C31-49B72DC6C6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77418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37086851"/>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250642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03023750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294174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9235963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A5628C9-4B0B-F1A5-4B83-7E757A978A54}"/>
              </a:ext>
            </a:extLst>
          </p:cNvPr>
          <p:cNvGraphicFramePr/>
          <p:nvPr>
            <p:extLst>
              <p:ext uri="{D42A27DB-BD31-4B8C-83A1-F6EECF244321}">
                <p14:modId xmlns:p14="http://schemas.microsoft.com/office/powerpoint/2010/main" val="33069329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1B2A83C-C76A-6D53-890F-5B6F5EB1C0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36946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8666488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93225113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51120045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393511156"/>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1938551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3648046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4AE9F42-5D0C-1E2D-2C6C-48017150DB7E}"/>
              </a:ext>
            </a:extLst>
          </p:cNvPr>
          <p:cNvGraphicFramePr/>
          <p:nvPr>
            <p:extLst>
              <p:ext uri="{D42A27DB-BD31-4B8C-83A1-F6EECF244321}">
                <p14:modId xmlns:p14="http://schemas.microsoft.com/office/powerpoint/2010/main" val="7007926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534FECD-7811-3121-29E1-AA152628AF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73066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278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9359766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694690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820909374"/>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855829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7768592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86EB59F-D511-A08A-9557-6A9D5C02672E}"/>
              </a:ext>
            </a:extLst>
          </p:cNvPr>
          <p:cNvGraphicFramePr/>
          <p:nvPr>
            <p:extLst>
              <p:ext uri="{D42A27DB-BD31-4B8C-83A1-F6EECF244321}">
                <p14:modId xmlns:p14="http://schemas.microsoft.com/office/powerpoint/2010/main" val="15904097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5FC0EE-ACBA-B781-0AE2-A612258021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85009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87758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7614349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3228693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7618463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8E158A-123F-5782-218A-747916FA3EEC}"/>
              </a:ext>
            </a:extLst>
          </p:cNvPr>
          <p:cNvGraphicFramePr/>
          <p:nvPr>
            <p:extLst>
              <p:ext uri="{D42A27DB-BD31-4B8C-83A1-F6EECF244321}">
                <p14:modId xmlns:p14="http://schemas.microsoft.com/office/powerpoint/2010/main" val="23039986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2665E82-A0AC-3065-8FDE-D886737D4BF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7879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7776527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35091722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434740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681791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9285F29-9B61-9B64-CFA7-A8E5A4EF3E52}"/>
              </a:ext>
            </a:extLst>
          </p:cNvPr>
          <p:cNvGraphicFramePr/>
          <p:nvPr>
            <p:extLst>
              <p:ext uri="{D42A27DB-BD31-4B8C-83A1-F6EECF244321}">
                <p14:modId xmlns:p14="http://schemas.microsoft.com/office/powerpoint/2010/main" val="18228582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03D5948-7A70-6C9A-DB08-9DCAD1BE513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070613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756967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9444226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806579298"/>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42974563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7155622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6485207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74CA3C2-EDE1-2750-559A-8C25B7D19C0E}"/>
              </a:ext>
            </a:extLst>
          </p:cNvPr>
          <p:cNvGraphicFramePr/>
          <p:nvPr>
            <p:extLst>
              <p:ext uri="{D42A27DB-BD31-4B8C-83A1-F6EECF244321}">
                <p14:modId xmlns:p14="http://schemas.microsoft.com/office/powerpoint/2010/main" val="9464718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0E9F777-137A-5816-376F-CA574E399B9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70850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91148219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8264426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45134236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5589150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4918221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1C686F8-A436-5257-A4DC-5B9E6D95AF0B}"/>
              </a:ext>
            </a:extLst>
          </p:cNvPr>
          <p:cNvGraphicFramePr/>
          <p:nvPr>
            <p:extLst>
              <p:ext uri="{D42A27DB-BD31-4B8C-83A1-F6EECF244321}">
                <p14:modId xmlns:p14="http://schemas.microsoft.com/office/powerpoint/2010/main" val="26767873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58DC224-9AFE-B385-8B18-6DE34641BB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72685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39570212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298104711"/>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79066442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665987223"/>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156760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4722413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4376D4B-1BAF-FD54-386C-8151FE3399F5}"/>
              </a:ext>
            </a:extLst>
          </p:cNvPr>
          <p:cNvGraphicFramePr/>
          <p:nvPr>
            <p:extLst>
              <p:ext uri="{D42A27DB-BD31-4B8C-83A1-F6EECF244321}">
                <p14:modId xmlns:p14="http://schemas.microsoft.com/office/powerpoint/2010/main" val="33898386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9D34734-DB8B-A528-3D5E-AB4DBF3F16B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67063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599455354"/>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048697328"/>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2478701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50170871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04422354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9493737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2948667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8461BB5-2FF2-5100-16AC-0966C697B32E}"/>
              </a:ext>
            </a:extLst>
          </p:cNvPr>
          <p:cNvGraphicFramePr/>
          <p:nvPr>
            <p:extLst>
              <p:ext uri="{D42A27DB-BD31-4B8C-83A1-F6EECF244321}">
                <p14:modId xmlns:p14="http://schemas.microsoft.com/office/powerpoint/2010/main" val="29389481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6645B05-B199-2E64-F3D3-986842A18A7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87911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832130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38086827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53725420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34212962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70017825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15194359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56135832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47313832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15251654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87685066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2871264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1111906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F3846AB-4BBD-B6F6-586A-93FB843F4B69}"/>
              </a:ext>
            </a:extLst>
          </p:cNvPr>
          <p:cNvGraphicFramePr/>
          <p:nvPr>
            <p:extLst>
              <p:ext uri="{D42A27DB-BD31-4B8C-83A1-F6EECF244321}">
                <p14:modId xmlns:p14="http://schemas.microsoft.com/office/powerpoint/2010/main" val="3410081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BDE673-68B2-85ED-E4AC-2B4B7BB1774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23373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02777047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375798623"/>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7119412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60411184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34167502"/>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c3_3. If you stayed overnight, did anything stop you from sleeping?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1834310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122846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23901119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1459</TotalTime>
  <Words>12115</Words>
  <Application>Microsoft Office PowerPoint</Application>
  <PresentationFormat>Widescreen</PresentationFormat>
  <Paragraphs>1614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South Tyneside and Sunderland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2025-05-23T10:37:03Z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